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30" r:id="rId2"/>
    <p:sldId id="331" r:id="rId3"/>
    <p:sldId id="259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265" r:id="rId12"/>
    <p:sldId id="317" r:id="rId13"/>
    <p:sldId id="319" r:id="rId14"/>
    <p:sldId id="318" r:id="rId15"/>
    <p:sldId id="320" r:id="rId16"/>
    <p:sldId id="322" r:id="rId17"/>
    <p:sldId id="321" r:id="rId18"/>
    <p:sldId id="316" r:id="rId19"/>
    <p:sldId id="274" r:id="rId20"/>
    <p:sldId id="323" r:id="rId21"/>
    <p:sldId id="324" r:id="rId22"/>
    <p:sldId id="326" r:id="rId23"/>
    <p:sldId id="327" r:id="rId24"/>
    <p:sldId id="328" r:id="rId25"/>
    <p:sldId id="325" r:id="rId26"/>
    <p:sldId id="32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FF66FF"/>
    <a:srgbClr val="66FF33"/>
    <a:srgbClr val="00FF00"/>
    <a:srgbClr val="0B8B11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71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58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6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79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6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0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3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1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5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第十课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eishing\Dropbox\meizhouhuayu\pics\10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276601" y="2971800"/>
            <a:ext cx="5794799" cy="35814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20.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1" y="1219200"/>
            <a:ext cx="7926091" cy="1295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7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ropbox\meizhouhuayu\pics\10.2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81600" y="3581400"/>
            <a:ext cx="1668162" cy="1524000"/>
          </a:xfrm>
          <a:prstGeom prst="rect">
            <a:avLst/>
          </a:prstGeom>
          <a:noFill/>
        </p:spPr>
      </p:pic>
      <p:pic>
        <p:nvPicPr>
          <p:cNvPr id="10243" name="Picture 3" descr="C:\Users\Meishing\Dropbox\meizhouhuayu\pics\4.3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239001" y="3597364"/>
            <a:ext cx="3133725" cy="3260636"/>
          </a:xfrm>
          <a:prstGeom prst="rect">
            <a:avLst/>
          </a:prstGeom>
          <a:noFill/>
        </p:spPr>
      </p:pic>
      <p:pic>
        <p:nvPicPr>
          <p:cNvPr id="10244" name="Picture 4" descr="C:\Users\Meishing\Desktop\美洲華語\美洲繪本\picture\首冊\12\belly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905000" y="3494822"/>
            <a:ext cx="2286000" cy="3151778"/>
          </a:xfrm>
          <a:prstGeom prst="rect">
            <a:avLst/>
          </a:prstGeom>
          <a:noFill/>
        </p:spPr>
      </p:pic>
      <p:pic>
        <p:nvPicPr>
          <p:cNvPr id="10245" name="Picture 5" descr="C:\Users\Meishing\Dropbox\meizhouhuayu\pics\10.2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743200"/>
            <a:ext cx="7112000" cy="762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800600" y="5181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肚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10000" y="4419600"/>
            <a:ext cx="457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467600" y="4800600"/>
            <a:ext cx="609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477000" y="4267200"/>
            <a:ext cx="457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68981F8C-0F43-8A42-B3E1-3A5718B3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1" y="160496"/>
            <a:ext cx="2490540" cy="249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10.2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981201" y="4724401"/>
            <a:ext cx="3323573" cy="1954061"/>
          </a:xfrm>
          <a:prstGeom prst="rect">
            <a:avLst/>
          </a:prstGeom>
          <a:noFill/>
        </p:spPr>
      </p:pic>
      <p:pic>
        <p:nvPicPr>
          <p:cNvPr id="9219" name="Picture 3" descr="C:\Users\Meishing\Dropbox\meizhouhuayu\pics\10.3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86601" y="4267200"/>
            <a:ext cx="2771775" cy="2171700"/>
          </a:xfrm>
          <a:prstGeom prst="rect">
            <a:avLst/>
          </a:prstGeom>
          <a:noFill/>
        </p:spPr>
      </p:pic>
      <p:pic>
        <p:nvPicPr>
          <p:cNvPr id="9222" name="Picture 6" descr="C:\Users\Meishing\Dropbox\meizhouhuayu\pics\10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6019800" cy="87683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6670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回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去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67600" y="1752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出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去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5257800"/>
            <a:ext cx="13716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1" name="Picture 5" descr="Simple house icon by klaasdc - Simple house ic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7226" y="2971800"/>
            <a:ext cx="4360774" cy="3657600"/>
          </a:xfrm>
          <a:prstGeom prst="rect">
            <a:avLst/>
          </a:prstGeom>
          <a:noFill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E015E1E-0008-5442-9B74-C4FA6888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93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美洲華語\美洲繪本\picture\首冊\15\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733800"/>
            <a:ext cx="3113087" cy="29000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91100" y="1066776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8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1066801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8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7" name="Picture 5" descr="C:\Users\Meishing\Dropbox\meizhouhuayu\pics\10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7205298" cy="838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6200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坐</a:t>
            </a:r>
            <a:r>
              <a:rPr lang="zh-CN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车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3810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坐下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838200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15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772400" y="4572000"/>
            <a:ext cx="5334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Girl and Boy in Self Driving Car by mlinksva - Girl and boy riding in car that is driving itself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648201"/>
            <a:ext cx="2133600" cy="1704213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E45BAB8-17D5-9041-967E-66415E6F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46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7746E-6 C -0.00365 0.08393 -0.07778 0.1459 -0.16441 0.13966 L -0.52969 0.11237 C -0.61701 0.10544 -0.68507 0.03237 -0.68177 -0.05156 L -0.66701 -0.39745 C -0.66337 -0.48185 -0.58854 -0.54705 -0.50139 -0.54011 L -0.13663 -0.51283 C -0.04931 -0.50612 0.01806 -0.43028 0.01493 -0.34589 Z " pathEditMode="relative" rAng="10997841" ptsTypes="fFfFfFff">
                                      <p:cBhvr>
                                        <p:cTn id="53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美洲華語\美洲繪本\picture\首冊\10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038601"/>
            <a:ext cx="6422398" cy="2819401"/>
          </a:xfrm>
          <a:prstGeom prst="rect">
            <a:avLst/>
          </a:prstGeom>
          <a:noFill/>
        </p:spPr>
      </p:pic>
      <p:pic>
        <p:nvPicPr>
          <p:cNvPr id="14339" name="Picture 3" descr="C:\Users\Meishing\Dropbox\meizhouhuayu\pics\10.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2838" y="685801"/>
            <a:ext cx="3045163" cy="40939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19600" y="533401"/>
            <a:ext cx="190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latin typeface="Adobe Kaiti Std R" pitchFamily="18" charset="-128"/>
                <a:ea typeface="Adobe Kaiti Std R" pitchFamily="18" charset="-128"/>
              </a:rPr>
              <a:t>在</a:t>
            </a:r>
            <a:endParaRPr lang="en-US" sz="15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40" name="Picture 4" descr="C:\Users\Meishing\Dropbox\meizhouhuayu\pics\10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6824135" cy="914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610600" y="4724401"/>
            <a:ext cx="1752600" cy="769441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在家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3505201"/>
            <a:ext cx="2286000" cy="769441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不在家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1066800"/>
            <a:ext cx="289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9D1778-B000-1C42-AEA6-2600B094E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6" y="165635"/>
            <a:ext cx="2404535" cy="24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0.2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543676" y="762001"/>
            <a:ext cx="4124325" cy="21050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0" y="457201"/>
            <a:ext cx="243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0" dirty="0">
                <a:latin typeface="Adobe Kaiti Std R" pitchFamily="18" charset="-128"/>
                <a:ea typeface="Adobe Kaiti Std R" pitchFamily="18" charset="-128"/>
              </a:rPr>
              <a:t>肉</a:t>
            </a:r>
            <a:endParaRPr lang="en-US" sz="1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5" name="Picture 3" descr="C:\Users\Meishing\Dropbox\meizhouhuayu\pics\10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7264400" cy="914400"/>
          </a:xfrm>
          <a:prstGeom prst="rect">
            <a:avLst/>
          </a:prstGeom>
          <a:noFill/>
        </p:spPr>
      </p:pic>
      <p:pic>
        <p:nvPicPr>
          <p:cNvPr id="8197" name="Picture 5" descr="Barbecue by davosmith - An outdoor charcoal barbecue with some sausages and burgers cooking on i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038601"/>
            <a:ext cx="2071688" cy="2569535"/>
          </a:xfrm>
          <a:prstGeom prst="rect">
            <a:avLst/>
          </a:prstGeom>
          <a:noFill/>
        </p:spPr>
      </p:pic>
      <p:pic>
        <p:nvPicPr>
          <p:cNvPr id="8199" name="Picture 7" descr="https://encrypted-tbn2.gstatic.com/images?q=tbn:ANd9GcScDv9MTy6_0vQOsEs2Ih77gWGMGhPTG8H2MUIdDurt4mjrKfj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4853148"/>
            <a:ext cx="2724150" cy="200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67200" y="12954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7620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牛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3505201"/>
            <a:ext cx="2133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烤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201" name="Picture 9" descr="https://encrypted-tbn0.gstatic.com/images?q=tbn:ANd9GcTWzGoYqEFUh6mL8MuePYEFM0CJQXbjyX2S6ad0252jOXqrBjy_DA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l="3855" t="9771"/>
          <a:stretch>
            <a:fillRect/>
          </a:stretch>
        </p:blipFill>
        <p:spPr bwMode="auto">
          <a:xfrm>
            <a:off x="1752601" y="4876800"/>
            <a:ext cx="2763971" cy="1724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2"/>
          <p:cNvSpPr/>
          <p:nvPr/>
        </p:nvSpPr>
        <p:spPr>
          <a:xfrm>
            <a:off x="8001000" y="3505201"/>
            <a:ext cx="2133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牛排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8200" y="56388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86600" y="56388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9BD79AE7-3BD2-5A4B-92AE-B7F235CF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" y="107918"/>
            <a:ext cx="2574668" cy="257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ropbox\meizhouhuayu\pics\6.3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33601" y="4953000"/>
            <a:ext cx="1438275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Meishing\Dropbox\meizhouhuayu\pics\6.3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57601" y="4800601"/>
            <a:ext cx="1419225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Meishing\Dropbox\meizhouhuayu\pics\4.39.pn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8305800" y="1447801"/>
            <a:ext cx="2362200" cy="2457865"/>
          </a:xfrm>
          <a:prstGeom prst="rect">
            <a:avLst/>
          </a:prstGeom>
          <a:noFill/>
        </p:spPr>
      </p:pic>
      <p:pic>
        <p:nvPicPr>
          <p:cNvPr id="12293" name="Picture 5" descr="C:\Users\Meishing\Dropbox\meizhouhuayu\pics\10.3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705600" y="4038600"/>
            <a:ext cx="3657600" cy="25376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14800" y="762001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latin typeface="Adobe Kaiti Std R" pitchFamily="18" charset="-128"/>
                <a:ea typeface="Adobe Kaiti Std R" pitchFamily="18" charset="-128"/>
              </a:rPr>
              <a:t>禾</a:t>
            </a:r>
            <a:endParaRPr lang="en-US" sz="15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9906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12000" b="1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4" name="Picture 6" descr="C:\Users\Meishing\Dropbox\meizhouhuayu\pics\10.2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971800"/>
            <a:ext cx="7010400" cy="8382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52600" y="3886201"/>
            <a:ext cx="3505200" cy="769441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爸爸</a:t>
            </a:r>
            <a:r>
              <a:rPr lang="zh-TW" altLang="en-US" sz="4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和</a:t>
            </a:r>
            <a:r>
              <a:rPr lang="zh-CN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妈妈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2400" y="762001"/>
            <a:ext cx="2667000" cy="769441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和</a:t>
            </a:r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狗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5000" y="3810001"/>
            <a:ext cx="914400" cy="280076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4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和</a:t>
            </a:r>
            <a:r>
              <a:rPr lang="zh-TW" altLang="en-US" sz="4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朋友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1066800"/>
            <a:ext cx="243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490A66F-B4D8-B64E-8F9D-D19C23F21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6121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 animBg="1"/>
      <p:bldP spid="17" grpId="0" animBg="1"/>
      <p:bldP spid="18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10.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5029200"/>
            <a:ext cx="2114550" cy="16002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Meishing\Dropbox\meizhouhuayu\pics\10.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1" y="4934390"/>
            <a:ext cx="2514600" cy="192361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24400" y="1371601"/>
            <a:ext cx="152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000" b="1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endParaRPr lang="en-US" sz="13000" b="1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304800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2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8" name="Picture 4" descr="C:\Users\Meishing\Dropbox\meizhouhuayu\pics\10.2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048000"/>
            <a:ext cx="8022773" cy="838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58000" y="3886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星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球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3886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星星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70" name="Picture 6" descr="3D Spiral Star by badtheba - A 3D st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1524000"/>
            <a:ext cx="1295400" cy="916496"/>
          </a:xfrm>
          <a:prstGeom prst="rect">
            <a:avLst/>
          </a:prstGeom>
          <a:noFill/>
        </p:spPr>
      </p:pic>
      <p:pic>
        <p:nvPicPr>
          <p:cNvPr id="11" name="Picture 6" descr="3D Spiral Star by badtheba - A 3D st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838201"/>
            <a:ext cx="1066800" cy="754761"/>
          </a:xfrm>
          <a:prstGeom prst="rect">
            <a:avLst/>
          </a:prstGeom>
          <a:noFill/>
        </p:spPr>
      </p:pic>
      <p:pic>
        <p:nvPicPr>
          <p:cNvPr id="12" name="Picture 6" descr="3D Spiral Star by badtheba - A 3D sta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88006" y="1524000"/>
            <a:ext cx="1079994" cy="764096"/>
          </a:xfrm>
          <a:prstGeom prst="rect">
            <a:avLst/>
          </a:prstGeom>
          <a:noFill/>
        </p:spPr>
      </p:pic>
      <p:pic>
        <p:nvPicPr>
          <p:cNvPr id="13" name="Picture 6" descr="3D Spiral Star by badtheba - A 3D st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1600" y="762000"/>
            <a:ext cx="1295400" cy="916496"/>
          </a:xfrm>
          <a:prstGeom prst="rect">
            <a:avLst/>
          </a:prstGeom>
          <a:noFill/>
        </p:spPr>
      </p:pic>
      <p:pic>
        <p:nvPicPr>
          <p:cNvPr id="14" name="Picture 6" descr="3D Spiral Star by badtheba - A 3D sta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7800" y="2057400"/>
            <a:ext cx="1079994" cy="764096"/>
          </a:xfrm>
          <a:prstGeom prst="rect">
            <a:avLst/>
          </a:prstGeom>
          <a:noFill/>
        </p:spPr>
      </p:pic>
      <p:pic>
        <p:nvPicPr>
          <p:cNvPr id="15" name="Picture 6" descr="3D Spiral Star by badtheba - A 3D st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1447800"/>
            <a:ext cx="1295400" cy="916496"/>
          </a:xfrm>
          <a:prstGeom prst="rect">
            <a:avLst/>
          </a:prstGeom>
          <a:noFill/>
        </p:spPr>
      </p:pic>
      <p:pic>
        <p:nvPicPr>
          <p:cNvPr id="16" name="Picture 6" descr="3D Spiral Star by badtheba - A 3D st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77400" y="533400"/>
            <a:ext cx="1295400" cy="916496"/>
          </a:xfrm>
          <a:prstGeom prst="rect">
            <a:avLst/>
          </a:prstGeom>
          <a:noFill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986EDBF-9A0D-994E-AA28-9B2CD394C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49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0.01179 C -0.08247 -0.03885 -0.0375 -0.07075 0.0125 -0.07075 C 0.0625 -0.07075 0.10746 -0.03885 0.1375 0.01179 C 0.10746 0.06243 0.0625 0.09433 0.0125 0.09433 C -0.0375 0.09433 -0.08247 0.06243 -0.1125 0.01179 Z " pathEditMode="relative" rAng="0" ptsTypes="fffff">
                                      <p:cBhvr>
                                        <p:cTn id="5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Meishing\Dropbox\meizhouhuayu\pics\10.36.png"/>
          <p:cNvPicPr>
            <a:picLocks noChangeAspect="1" noChangeArrowheads="1"/>
          </p:cNvPicPr>
          <p:nvPr/>
        </p:nvPicPr>
        <p:blipFill>
          <a:blip r:embed="rId3" cstate="print"/>
          <a:srcRect l="47692"/>
          <a:stretch>
            <a:fillRect/>
          </a:stretch>
        </p:blipFill>
        <p:spPr bwMode="auto">
          <a:xfrm>
            <a:off x="6096000" y="3421582"/>
            <a:ext cx="2590800" cy="3436418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10.36.png"/>
          <p:cNvPicPr>
            <a:picLocks noChangeAspect="1" noChangeArrowheads="1"/>
          </p:cNvPicPr>
          <p:nvPr/>
        </p:nvPicPr>
        <p:blipFill>
          <a:blip r:embed="rId3" cstate="print"/>
          <a:srcRect r="52308"/>
          <a:stretch>
            <a:fillRect/>
          </a:stretch>
        </p:blipFill>
        <p:spPr bwMode="auto">
          <a:xfrm>
            <a:off x="3962400" y="3421582"/>
            <a:ext cx="2362200" cy="3436418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pics\120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008" t="3509" r="23956" b="51579"/>
          <a:stretch>
            <a:fillRect/>
          </a:stretch>
        </p:blipFill>
        <p:spPr bwMode="auto">
          <a:xfrm>
            <a:off x="1524000" y="1143000"/>
            <a:ext cx="5529263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C:\Users\Meishing\Dropbox\meizhouhuayu\pics\8.3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133601" y="3429001"/>
            <a:ext cx="3024165" cy="2630487"/>
          </a:xfrm>
          <a:prstGeom prst="rect">
            <a:avLst/>
          </a:prstGeom>
          <a:noFill/>
        </p:spPr>
      </p:pic>
      <p:pic>
        <p:nvPicPr>
          <p:cNvPr id="38917" name="Picture 5" descr="Simple Fruit Strawberry by Gerald_G - Simple Strawberry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305800" y="2438400"/>
            <a:ext cx="1295400" cy="1621784"/>
          </a:xfrm>
          <a:prstGeom prst="rect">
            <a:avLst/>
          </a:prstGeom>
          <a:noFill/>
        </p:spPr>
      </p:pic>
      <p:pic>
        <p:nvPicPr>
          <p:cNvPr id="38915" name="Picture 3" descr="C:\Users\Meishing\Dropbox\meizhouhuayu\pics\9.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305801" y="4191001"/>
            <a:ext cx="1495425" cy="1926107"/>
          </a:xfrm>
          <a:prstGeom prst="rect">
            <a:avLst/>
          </a:prstGeom>
          <a:noFill/>
        </p:spPr>
      </p:pic>
      <p:pic>
        <p:nvPicPr>
          <p:cNvPr id="9218" name="Picture 2" descr="C:\Users\Meishing\Dropbox\meizhouhuayu\pics\120.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194" t="51930" r="7785" b="22807"/>
          <a:stretch>
            <a:fillRect/>
          </a:stretch>
        </p:blipFill>
        <p:spPr bwMode="auto">
          <a:xfrm>
            <a:off x="1524000" y="1066800"/>
            <a:ext cx="8077200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02751 C -0.02934 -0.03445 -0.0757 -0.09572 -0.11962 -0.08555 C -0.1632 -0.07422 -0.24792 0.05873 -0.24479 0.09549 C -0.24167 0.13225 -0.1217 0.1452 -0.09879 0.13434 C -0.0757 0.12347 -0.07396 0.05734 -0.10781 0.0296 C -0.1415 0.00162 -0.23403 -0.04855 -0.30156 -0.03214 C -0.36945 -0.01595 -0.51007 0.09526 -0.51337 0.12786 C -0.51702 0.16116 -0.35764 0.18173 -0.32309 0.16717 C -0.28768 0.15376 -0.26025 0.07283 -0.30504 0.04763 C -0.34931 0.02312 -0.46979 0.02127 -0.59011 0.01919 " pathEditMode="relative" rAng="0" ptsTypes="aaaaaaaaaA">
                                      <p:cBhvr>
                                        <p:cTn id="26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00" y="1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8209 C -0.05191 0.03746 -0.10694 -0.00716 -0.1474 -0.00023 C -0.18767 0.00671 -0.24479 0.09503 -0.23941 0.12324 C -0.23403 0.15145 -0.13767 0.17041 -0.11528 0.16925 C -0.09306 0.1681 -0.08385 0.1385 -0.10608 0.11584 C -0.12865 0.09318 -0.1849 0.03307 -0.24861 0.03353 C -0.31233 0.03399 -0.45816 0.08255 -0.48733 0.11839 C -0.51632 0.15422 -0.46354 0.23099 -0.42309 0.24902 C -0.38299 0.26706 -0.25729 0.24139 -0.24375 0.22729 C -0.23021 0.21318 -0.28472 0.14914 -0.34028 0.1644 C -0.39601 0.17966 -0.48767 0.24948 -0.57917 0.31931 " pathEditMode="relative" rAng="0" ptsTypes="aaaaaaaaaaA">
                                      <p:cBhvr>
                                        <p:cTn id="37" dur="3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0" y="74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Meishing\Desktop\美洲華語\美洲繪本\picture\首冊\3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00"/>
            <a:ext cx="5653750" cy="43154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Oval 3"/>
          <p:cNvSpPr/>
          <p:nvPr/>
        </p:nvSpPr>
        <p:spPr>
          <a:xfrm>
            <a:off x="3429000" y="3276600"/>
            <a:ext cx="1676400" cy="2895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0" y="3581400"/>
            <a:ext cx="3352800" cy="2895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Meishing\Dropbox\meizhouhuayu\pics\120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352" t="77076"/>
          <a:stretch>
            <a:fillRect/>
          </a:stretch>
        </p:blipFill>
        <p:spPr bwMode="auto">
          <a:xfrm>
            <a:off x="2209800" y="838200"/>
            <a:ext cx="7881450" cy="11430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4343400" y="2590800"/>
            <a:ext cx="3657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eishing\Dropbox\meizhouhuayu\pics\10.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6034" y="3276600"/>
            <a:ext cx="5161967" cy="3581400"/>
          </a:xfrm>
          <a:prstGeom prst="rect">
            <a:avLst/>
          </a:prstGeom>
          <a:noFill/>
        </p:spPr>
      </p:pic>
      <p:pic>
        <p:nvPicPr>
          <p:cNvPr id="40966" name="Picture 6" descr="Real Soccer ball by Maddrum - Um verto feito para um duvida postada na lista Inkscape Brasil.o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715000"/>
            <a:ext cx="1705970" cy="1143000"/>
          </a:xfrm>
          <a:prstGeom prst="rect">
            <a:avLst/>
          </a:prstGeom>
          <a:noFill/>
        </p:spPr>
      </p:pic>
      <p:pic>
        <p:nvPicPr>
          <p:cNvPr id="11266" name="Picture 2" descr="C:\Users\Meishing\Dropbox\meizhouhuayu\pics\120.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398" t="6156" r="17026" b="52032"/>
          <a:stretch>
            <a:fillRect/>
          </a:stretch>
        </p:blipFill>
        <p:spPr bwMode="auto">
          <a:xfrm>
            <a:off x="1524000" y="1066800"/>
            <a:ext cx="5974080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31214E-7 C -0.3085 -0.09226 -0.61718 -0.18474 -0.65816 -0.33688 C -0.69896 -0.48902 -0.40642 -0.88278 -0.24531 -0.91307 C -0.08455 -0.94336 0.36094 -0.68185 0.30747 -0.51838 C 0.25365 -0.35492 -0.52083 0.13433 -0.56718 0.06774 C -0.61354 0.00115 -0.06909 -0.90382 0.02917 -0.91815 C 0.12743 -0.93203 0.07448 -0.47469 0.0217 -0.01734 " pathEditMode="relative" ptsTypes="aaaaaaA">
                                      <p:cBhvr>
                                        <p:cTn id="23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Easel with kids painting by Gerald_G - Kids painting hanging on an easel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667000"/>
            <a:ext cx="1782890" cy="3733800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1988" name="Picture 4" descr="C:\Users\Meishing\Desktop\美洲華語\美洲繪本\picture\首冊\4\1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2585741" cy="3581400"/>
          </a:xfrm>
          <a:prstGeom prst="rect">
            <a:avLst/>
          </a:prstGeom>
          <a:noFill/>
        </p:spPr>
      </p:pic>
      <p:pic>
        <p:nvPicPr>
          <p:cNvPr id="41989" name="Picture 5" descr="C:\Users\Meishing\Desktop\美洲華語\美洲繪本\picture\首冊\12\han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790436"/>
            <a:ext cx="2057400" cy="3067565"/>
          </a:xfrm>
          <a:prstGeom prst="rect">
            <a:avLst/>
          </a:prstGeom>
          <a:noFill/>
        </p:spPr>
      </p:pic>
      <p:pic>
        <p:nvPicPr>
          <p:cNvPr id="12290" name="Picture 2" descr="C:\Users\Meishing\Dropbox\meizhouhuayu\pics\120.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4756" t="52265" r="1239" b="25435"/>
          <a:stretch>
            <a:fillRect/>
          </a:stretch>
        </p:blipFill>
        <p:spPr bwMode="auto">
          <a:xfrm>
            <a:off x="1524000" y="1143001"/>
            <a:ext cx="7924800" cy="129384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C:\Users\Meishing\Desktop\美洲華語\美洲繪本\picture\首冊\12\bell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4588" y="3048000"/>
            <a:ext cx="2103412" cy="2438400"/>
          </a:xfrm>
          <a:prstGeom prst="rect">
            <a:avLst/>
          </a:prstGeom>
          <a:noFill/>
        </p:spPr>
      </p:pic>
      <p:pic>
        <p:nvPicPr>
          <p:cNvPr id="43010" name="Picture 2" descr="C:\Users\Meishing\Desktop\美洲華語\美洲繪本\picture\首冊\12\he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1" y="4074922"/>
            <a:ext cx="2170371" cy="2783079"/>
          </a:xfrm>
          <a:prstGeom prst="rect">
            <a:avLst/>
          </a:prstGeom>
          <a:noFill/>
        </p:spPr>
      </p:pic>
      <p:pic>
        <p:nvPicPr>
          <p:cNvPr id="43011" name="Picture 3" descr="C:\Users\Meishing\Desktop\美洲華語\美洲繪本\picture\首冊\12\shoul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810000"/>
            <a:ext cx="1923196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52600" y="29718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2" name="Picture 4" descr="C:\Users\Meishing\Desktop\美洲華語\美洲繪本\picture\首冊\12\kne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286000"/>
            <a:ext cx="1458156" cy="2401888"/>
          </a:xfrm>
          <a:prstGeom prst="rect">
            <a:avLst/>
          </a:prstGeom>
          <a:noFill/>
        </p:spPr>
      </p:pic>
      <p:pic>
        <p:nvPicPr>
          <p:cNvPr id="13314" name="Picture 2" descr="C:\Users\Meishing\Dropbox\meizhouhuayu\pics\120.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5036" t="75436" r="25899" b="-522"/>
          <a:stretch>
            <a:fillRect/>
          </a:stretch>
        </p:blipFill>
        <p:spPr bwMode="auto">
          <a:xfrm>
            <a:off x="1524000" y="914400"/>
            <a:ext cx="5486400" cy="137160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3886200" y="2286000"/>
            <a:ext cx="609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848600" y="4191000"/>
            <a:ext cx="7620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829800" y="3352800"/>
            <a:ext cx="8382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410200" y="4038600"/>
            <a:ext cx="7620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3" name="Picture 5" descr="C:\Users\Meishing\Desktop\美洲華語\美洲繪本\picture\首冊\12\fee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5800" y="762001"/>
            <a:ext cx="1828800" cy="235364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430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念一念：猴子穿新衣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10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3846" t="25926" r="12821"/>
          <a:stretch>
            <a:fillRect/>
          </a:stretch>
        </p:blipFill>
        <p:spPr bwMode="auto">
          <a:xfrm>
            <a:off x="3200401" y="3048000"/>
            <a:ext cx="5724525" cy="3522785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20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50631" b="9635"/>
          <a:stretch>
            <a:fillRect/>
          </a:stretch>
        </p:blipFill>
        <p:spPr bwMode="auto">
          <a:xfrm>
            <a:off x="1752600" y="1066800"/>
            <a:ext cx="8652550" cy="1371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1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0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5424" b="-1695"/>
          <a:stretch>
            <a:fillRect/>
          </a:stretch>
        </p:blipFill>
        <p:spPr bwMode="auto">
          <a:xfrm>
            <a:off x="2590800" y="2895600"/>
            <a:ext cx="7101590" cy="37338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20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135" b="4948"/>
          <a:stretch>
            <a:fillRect/>
          </a:stretch>
        </p:blipFill>
        <p:spPr bwMode="auto">
          <a:xfrm>
            <a:off x="1676401" y="1219200"/>
            <a:ext cx="8770107" cy="1447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2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ropbox\meizhouhuayu\pics\10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4658" r="7645"/>
          <a:stretch>
            <a:fillRect/>
          </a:stretch>
        </p:blipFill>
        <p:spPr bwMode="auto">
          <a:xfrm>
            <a:off x="2590800" y="2667000"/>
            <a:ext cx="7239000" cy="41910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20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50813" b="5898"/>
          <a:stretch>
            <a:fillRect/>
          </a:stretch>
        </p:blipFill>
        <p:spPr bwMode="auto">
          <a:xfrm>
            <a:off x="1905000" y="990600"/>
            <a:ext cx="8139910" cy="1371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3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0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3944"/>
          <a:stretch>
            <a:fillRect/>
          </a:stretch>
        </p:blipFill>
        <p:spPr bwMode="auto">
          <a:xfrm>
            <a:off x="2743201" y="2743200"/>
            <a:ext cx="7695697" cy="41148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20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113" b="3846"/>
          <a:stretch>
            <a:fillRect/>
          </a:stretch>
        </p:blipFill>
        <p:spPr bwMode="auto">
          <a:xfrm>
            <a:off x="1828801" y="990600"/>
            <a:ext cx="8528515" cy="1447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4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ropbox\meizhouhuayu\pics\10.1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24324"/>
          <a:stretch>
            <a:fillRect/>
          </a:stretch>
        </p:blipFill>
        <p:spPr bwMode="auto">
          <a:xfrm>
            <a:off x="2543676" y="2590800"/>
            <a:ext cx="8124324" cy="42672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20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50136" b="13492"/>
          <a:stretch>
            <a:fillRect/>
          </a:stretch>
        </p:blipFill>
        <p:spPr bwMode="auto">
          <a:xfrm>
            <a:off x="1981200" y="1143000"/>
            <a:ext cx="8232404" cy="1219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5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ropbox\meizhouhuayu\pics\10.1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5000"/>
          <a:stretch>
            <a:fillRect/>
          </a:stretch>
        </p:blipFill>
        <p:spPr bwMode="auto">
          <a:xfrm>
            <a:off x="2667000" y="2743200"/>
            <a:ext cx="7435934" cy="38862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20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9797" b="3175"/>
          <a:stretch>
            <a:fillRect/>
          </a:stretch>
        </p:blipFill>
        <p:spPr bwMode="auto">
          <a:xfrm>
            <a:off x="2057400" y="1143000"/>
            <a:ext cx="8330788" cy="1371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>
    <p:sndAc>
      <p:stSnd>
        <p:snd r:embed="rId2" name="2-03 第六單元 第十課 念一念 猴子穿新衣1-6.wav"/>
      </p:stSnd>
    </p:sndAc>
  </p:transition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3727</TotalTime>
  <Words>72</Words>
  <Application>Microsoft Macintosh PowerPoint</Application>
  <PresentationFormat>Widescreen</PresentationFormat>
  <Paragraphs>35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Adobe Heiti Std R</vt:lpstr>
      <vt:lpstr>Adobe Kaiti Std R</vt:lpstr>
      <vt:lpstr>華康楷書體注音</vt:lpstr>
      <vt:lpstr>Arial</vt:lpstr>
      <vt:lpstr>Calibri</vt:lpstr>
      <vt:lpstr>Gill Sans MT</vt:lpstr>
      <vt:lpstr>Parcel</vt:lpstr>
      <vt:lpstr>美洲华语第一册</vt:lpstr>
      <vt:lpstr>PowerPoint Presentation</vt:lpstr>
      <vt:lpstr>念一念：猴子穿新衣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62</cp:revision>
  <dcterms:created xsi:type="dcterms:W3CDTF">2014-03-12T20:49:20Z</dcterms:created>
  <dcterms:modified xsi:type="dcterms:W3CDTF">2021-04-07T22:30:30Z</dcterms:modified>
</cp:coreProperties>
</file>